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avi" ContentType="video/x-msvide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246" y="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7AEFAF7-C344-400A-A3B8-842E54E56313}" type="doc">
      <dgm:prSet loTypeId="urn:microsoft.com/office/officeart/2005/8/layout/hierarchy2" loCatId="hierarchy" qsTypeId="urn:microsoft.com/office/officeart/2005/8/quickstyle/3d2" qsCatId="3D" csTypeId="urn:microsoft.com/office/officeart/2005/8/colors/accent1_5" csCatId="accent1" phldr="1"/>
      <dgm:spPr/>
      <dgm:t>
        <a:bodyPr/>
        <a:lstStyle/>
        <a:p>
          <a:endParaRPr lang="en-US"/>
        </a:p>
      </dgm:t>
    </dgm:pt>
    <dgm:pt modelId="{523614B6-C7C6-4327-A316-CCC438EE5F45}">
      <dgm:prSet phldrT="[Text]" custT="1"/>
      <dgm:spPr>
        <a:solidFill>
          <a:schemeClr val="accent2">
            <a:lumMod val="75000"/>
          </a:schemeClr>
        </a:solidFill>
        <a:scene3d>
          <a:camera prst="orthographicFront"/>
          <a:lightRig rig="threePt" dir="t"/>
        </a:scene3d>
        <a:sp3d prstMaterial="plastic">
          <a:bevelT w="127000" h="25400" prst="angle"/>
        </a:sp3d>
      </dgm:spPr>
      <dgm:t>
        <a:bodyPr/>
        <a:lstStyle/>
        <a:p>
          <a:r>
            <a:rPr lang="en-US" sz="20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" pitchFamily="34" charset="0"/>
              <a:cs typeface="Arial" pitchFamily="34" charset="0"/>
            </a:rPr>
            <a:t>Reptiles</a:t>
          </a:r>
        </a:p>
        <a:p>
          <a:r>
            <a:rPr lang="en-US" sz="20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" pitchFamily="34" charset="0"/>
              <a:cs typeface="Arial" pitchFamily="34" charset="0"/>
            </a:rPr>
            <a:t>On Display</a:t>
          </a:r>
          <a:endParaRPr lang="en-US" sz="2000" b="1" cap="none" spc="0" dirty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  <a:latin typeface="Arial" pitchFamily="34" charset="0"/>
            <a:cs typeface="Arial" pitchFamily="34" charset="0"/>
          </a:endParaRPr>
        </a:p>
      </dgm:t>
    </dgm:pt>
    <dgm:pt modelId="{FFD280F2-00AC-46E3-8FC1-7A307E5D95FD}" type="parTrans" cxnId="{166FA074-ED64-4296-91DA-C4DE70DFF39B}">
      <dgm:prSet/>
      <dgm:spPr/>
      <dgm:t>
        <a:bodyPr/>
        <a:lstStyle/>
        <a:p>
          <a:endParaRPr lang="en-US" sz="2000" b="1" cap="none" spc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  <a:latin typeface="Arial" pitchFamily="34" charset="0"/>
            <a:cs typeface="Arial" pitchFamily="34" charset="0"/>
          </a:endParaRPr>
        </a:p>
      </dgm:t>
    </dgm:pt>
    <dgm:pt modelId="{223A55B0-8E4C-4DF3-A66D-529CAFB646DE}" type="sibTrans" cxnId="{166FA074-ED64-4296-91DA-C4DE70DFF39B}">
      <dgm:prSet/>
      <dgm:spPr/>
      <dgm:t>
        <a:bodyPr/>
        <a:lstStyle/>
        <a:p>
          <a:endParaRPr lang="en-US" sz="2000" b="1" cap="none" spc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  <a:latin typeface="Arial" pitchFamily="34" charset="0"/>
            <a:cs typeface="Arial" pitchFamily="34" charset="0"/>
          </a:endParaRPr>
        </a:p>
      </dgm:t>
    </dgm:pt>
    <dgm:pt modelId="{0056CA98-447B-4714-94BC-6FA66BFB8D68}">
      <dgm:prSet phldrT="[Text]" custT="1"/>
      <dgm:spPr>
        <a:scene3d>
          <a:camera prst="orthographicFront"/>
          <a:lightRig rig="threePt" dir="t"/>
        </a:scene3d>
        <a:sp3d prstMaterial="plastic">
          <a:bevelT w="127000" h="25400" prst="angle"/>
        </a:sp3d>
      </dgm:spPr>
      <dgm:t>
        <a:bodyPr/>
        <a:lstStyle/>
        <a:p>
          <a:r>
            <a:rPr lang="en-US" sz="20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" pitchFamily="34" charset="0"/>
              <a:cs typeface="Arial" pitchFamily="34" charset="0"/>
            </a:rPr>
            <a:t>Alligators</a:t>
          </a:r>
          <a:endParaRPr lang="en-US" sz="2000" b="1" cap="none" spc="0" dirty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  <a:latin typeface="Arial" pitchFamily="34" charset="0"/>
            <a:cs typeface="Arial" pitchFamily="34" charset="0"/>
          </a:endParaRPr>
        </a:p>
      </dgm:t>
    </dgm:pt>
    <dgm:pt modelId="{2C28935A-4024-437E-A003-67C3AD5EE162}" type="parTrans" cxnId="{7F57E431-D9DB-4B7A-AC7B-3F7BACC61FA4}">
      <dgm:prSet/>
      <dgm:spPr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angle"/>
        </a:sp3d>
      </dgm:spPr>
      <dgm:t>
        <a:bodyPr/>
        <a:lstStyle/>
        <a:p>
          <a:endParaRPr lang="en-US" sz="2000" b="1" cap="none" spc="0" dirty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  <a:latin typeface="Arial" pitchFamily="34" charset="0"/>
            <a:cs typeface="Arial" pitchFamily="34" charset="0"/>
          </a:endParaRPr>
        </a:p>
      </dgm:t>
    </dgm:pt>
    <dgm:pt modelId="{111A9B33-F7E7-4597-8018-E739A02ACEA7}" type="sibTrans" cxnId="{7F57E431-D9DB-4B7A-AC7B-3F7BACC61FA4}">
      <dgm:prSet/>
      <dgm:spPr/>
      <dgm:t>
        <a:bodyPr/>
        <a:lstStyle/>
        <a:p>
          <a:endParaRPr lang="en-US" sz="2000" b="1" cap="none" spc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  <a:latin typeface="Arial" pitchFamily="34" charset="0"/>
            <a:cs typeface="Arial" pitchFamily="34" charset="0"/>
          </a:endParaRPr>
        </a:p>
      </dgm:t>
    </dgm:pt>
    <dgm:pt modelId="{5EDC88A7-5AB7-480F-8EB4-97F55F079289}">
      <dgm:prSet phldrT="[Text]" custT="1"/>
      <dgm:spPr>
        <a:scene3d>
          <a:camera prst="orthographicFront"/>
          <a:lightRig rig="threePt" dir="t"/>
        </a:scene3d>
        <a:sp3d prstMaterial="plastic">
          <a:bevelT w="127000" h="25400" prst="angle"/>
        </a:sp3d>
      </dgm:spPr>
      <dgm:t>
        <a:bodyPr/>
        <a:lstStyle/>
        <a:p>
          <a:r>
            <a:rPr lang="en-US" sz="20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" pitchFamily="34" charset="0"/>
              <a:cs typeface="Arial" pitchFamily="34" charset="0"/>
            </a:rPr>
            <a:t>Lizards</a:t>
          </a:r>
          <a:endParaRPr lang="en-US" sz="2000" b="1" cap="none" spc="0" dirty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  <a:latin typeface="Arial" pitchFamily="34" charset="0"/>
            <a:cs typeface="Arial" pitchFamily="34" charset="0"/>
          </a:endParaRPr>
        </a:p>
      </dgm:t>
    </dgm:pt>
    <dgm:pt modelId="{667088B5-278D-40C0-90FD-8045EB310091}" type="parTrans" cxnId="{BCC78C3F-B7C6-4BA2-961B-0A4C1CA80537}">
      <dgm:prSet/>
      <dgm:spPr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angle"/>
        </a:sp3d>
      </dgm:spPr>
      <dgm:t>
        <a:bodyPr/>
        <a:lstStyle/>
        <a:p>
          <a:endParaRPr lang="en-US" sz="2000" b="1" cap="none" spc="0" dirty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  <a:latin typeface="Arial" pitchFamily="34" charset="0"/>
            <a:cs typeface="Arial" pitchFamily="34" charset="0"/>
          </a:endParaRPr>
        </a:p>
      </dgm:t>
    </dgm:pt>
    <dgm:pt modelId="{480E2282-886A-4F07-B4D5-EB907022861B}" type="sibTrans" cxnId="{BCC78C3F-B7C6-4BA2-961B-0A4C1CA80537}">
      <dgm:prSet/>
      <dgm:spPr/>
      <dgm:t>
        <a:bodyPr/>
        <a:lstStyle/>
        <a:p>
          <a:endParaRPr lang="en-US" sz="2000" b="1" cap="none" spc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  <a:latin typeface="Arial" pitchFamily="34" charset="0"/>
            <a:cs typeface="Arial" pitchFamily="34" charset="0"/>
          </a:endParaRPr>
        </a:p>
      </dgm:t>
    </dgm:pt>
    <dgm:pt modelId="{C2B67CE4-F159-49CC-94E4-9BF608431785}">
      <dgm:prSet phldrT="[Text]" custT="1"/>
      <dgm:spPr>
        <a:scene3d>
          <a:camera prst="orthographicFront"/>
          <a:lightRig rig="threePt" dir="t"/>
        </a:scene3d>
        <a:sp3d prstMaterial="plastic">
          <a:bevelT w="127000" h="25400" prst="angle"/>
        </a:sp3d>
      </dgm:spPr>
      <dgm:t>
        <a:bodyPr/>
        <a:lstStyle/>
        <a:p>
          <a:r>
            <a:rPr lang="en-US" sz="20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" pitchFamily="34" charset="0"/>
              <a:cs typeface="Arial" pitchFamily="34" charset="0"/>
            </a:rPr>
            <a:t>Snakes</a:t>
          </a:r>
          <a:endParaRPr lang="en-US" sz="2000" b="1" cap="none" spc="0" dirty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  <a:latin typeface="Arial" pitchFamily="34" charset="0"/>
            <a:cs typeface="Arial" pitchFamily="34" charset="0"/>
          </a:endParaRPr>
        </a:p>
      </dgm:t>
    </dgm:pt>
    <dgm:pt modelId="{0343E642-BDE0-44FD-B40B-9205CCE05D07}" type="parTrans" cxnId="{067ACC73-DB02-4C4F-B131-6B1C6699E06B}">
      <dgm:prSet/>
      <dgm:spPr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angle"/>
        </a:sp3d>
      </dgm:spPr>
      <dgm:t>
        <a:bodyPr/>
        <a:lstStyle/>
        <a:p>
          <a:endParaRPr lang="en-US" sz="2000" b="1" cap="none" spc="0" dirty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  <a:latin typeface="Arial" pitchFamily="34" charset="0"/>
            <a:cs typeface="Arial" pitchFamily="34" charset="0"/>
          </a:endParaRPr>
        </a:p>
      </dgm:t>
    </dgm:pt>
    <dgm:pt modelId="{AEFE93D9-6E8F-4D43-B5E5-89088537ECBF}" type="sibTrans" cxnId="{067ACC73-DB02-4C4F-B131-6B1C6699E06B}">
      <dgm:prSet/>
      <dgm:spPr/>
      <dgm:t>
        <a:bodyPr/>
        <a:lstStyle/>
        <a:p>
          <a:endParaRPr lang="en-US" sz="2000" b="1" cap="none" spc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  <a:latin typeface="Arial" pitchFamily="34" charset="0"/>
            <a:cs typeface="Arial" pitchFamily="34" charset="0"/>
          </a:endParaRPr>
        </a:p>
      </dgm:t>
    </dgm:pt>
    <dgm:pt modelId="{A06CCFA8-E4AC-452B-87FD-017F3C286705}" type="asst">
      <dgm:prSet custT="1"/>
      <dgm:spPr>
        <a:scene3d>
          <a:camera prst="orthographicFront"/>
          <a:lightRig rig="threePt" dir="t"/>
        </a:scene3d>
        <a:sp3d prstMaterial="plastic">
          <a:bevelT w="127000" h="25400" prst="angle"/>
        </a:sp3d>
      </dgm:spPr>
      <dgm:t>
        <a:bodyPr/>
        <a:lstStyle/>
        <a:p>
          <a:r>
            <a:rPr lang="en-US" sz="20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" pitchFamily="34" charset="0"/>
              <a:cs typeface="Arial" pitchFamily="34" charset="0"/>
            </a:rPr>
            <a:t>Pythons</a:t>
          </a:r>
          <a:endParaRPr lang="en-US" sz="2000" b="1" cap="none" spc="0" dirty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  <a:latin typeface="Arial" pitchFamily="34" charset="0"/>
            <a:cs typeface="Arial" pitchFamily="34" charset="0"/>
          </a:endParaRPr>
        </a:p>
      </dgm:t>
    </dgm:pt>
    <dgm:pt modelId="{BB416D85-8DF9-4FB7-9CCE-8E0A4A6BCA05}" type="parTrans" cxnId="{FC793822-4647-4962-BFC6-C58C9ACDA004}">
      <dgm:prSet/>
      <dgm:spPr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angle"/>
        </a:sp3d>
      </dgm:spPr>
      <dgm:t>
        <a:bodyPr/>
        <a:lstStyle/>
        <a:p>
          <a:endParaRPr lang="en-US" sz="2000" b="1" cap="none" spc="0" dirty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  <a:latin typeface="Arial" pitchFamily="34" charset="0"/>
            <a:cs typeface="Arial" pitchFamily="34" charset="0"/>
          </a:endParaRPr>
        </a:p>
      </dgm:t>
    </dgm:pt>
    <dgm:pt modelId="{022657FB-4206-499B-A45E-36A660632E73}" type="sibTrans" cxnId="{FC793822-4647-4962-BFC6-C58C9ACDA004}">
      <dgm:prSet/>
      <dgm:spPr/>
      <dgm:t>
        <a:bodyPr/>
        <a:lstStyle/>
        <a:p>
          <a:endParaRPr lang="en-US" sz="2000" b="1" cap="none" spc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  <a:latin typeface="Arial" pitchFamily="34" charset="0"/>
            <a:cs typeface="Arial" pitchFamily="34" charset="0"/>
          </a:endParaRPr>
        </a:p>
      </dgm:t>
    </dgm:pt>
    <dgm:pt modelId="{E96D0BFB-6DF0-4F36-92FF-1F57AD7AAB55}" type="asst">
      <dgm:prSet custT="1"/>
      <dgm:spPr>
        <a:scene3d>
          <a:camera prst="orthographicFront"/>
          <a:lightRig rig="threePt" dir="t"/>
        </a:scene3d>
        <a:sp3d prstMaterial="plastic">
          <a:bevelT w="127000" h="25400" prst="angle"/>
        </a:sp3d>
      </dgm:spPr>
      <dgm:t>
        <a:bodyPr/>
        <a:lstStyle/>
        <a:p>
          <a:r>
            <a:rPr lang="en-US" sz="2000" b="1" cap="none" spc="0" dirty="0" smtClean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  <a:latin typeface="Arial" pitchFamily="34" charset="0"/>
              <a:cs typeface="Arial" pitchFamily="34" charset="0"/>
            </a:rPr>
            <a:t>Cobras</a:t>
          </a:r>
          <a:endParaRPr lang="en-US" sz="2000" b="1" cap="none" spc="0" dirty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  <a:latin typeface="Arial" pitchFamily="34" charset="0"/>
            <a:cs typeface="Arial" pitchFamily="34" charset="0"/>
          </a:endParaRPr>
        </a:p>
      </dgm:t>
    </dgm:pt>
    <dgm:pt modelId="{26B45738-5C61-4BDA-A150-DB0515531BC0}" type="parTrans" cxnId="{56C39C8A-4813-4B01-B3E1-4A83D1A927E9}">
      <dgm:prSet/>
      <dgm:spPr>
        <a:scene3d>
          <a:camera prst="orthographicFront"/>
          <a:lightRig rig="threePt" dir="t">
            <a:rot lat="0" lon="0" rev="7500000"/>
          </a:lightRig>
        </a:scene3d>
        <a:sp3d z="-40000" prstMaterial="matte">
          <a:bevelT prst="angle"/>
        </a:sp3d>
      </dgm:spPr>
      <dgm:t>
        <a:bodyPr/>
        <a:lstStyle/>
        <a:p>
          <a:endParaRPr lang="en-US" sz="2000" b="1" cap="none" spc="0" dirty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  <a:latin typeface="Arial" pitchFamily="34" charset="0"/>
            <a:cs typeface="Arial" pitchFamily="34" charset="0"/>
          </a:endParaRPr>
        </a:p>
      </dgm:t>
    </dgm:pt>
    <dgm:pt modelId="{1A98A779-132A-4BDD-9D08-8EFB1106F1F9}" type="sibTrans" cxnId="{56C39C8A-4813-4B01-B3E1-4A83D1A927E9}">
      <dgm:prSet/>
      <dgm:spPr/>
      <dgm:t>
        <a:bodyPr/>
        <a:lstStyle/>
        <a:p>
          <a:endParaRPr lang="en-US" sz="2000" b="1" cap="none" spc="0">
            <a:ln w="900" cmpd="sng">
              <a:solidFill>
                <a:schemeClr val="accent1">
                  <a:satMod val="190000"/>
                  <a:alpha val="55000"/>
                </a:schemeClr>
              </a:solidFill>
              <a:prstDash val="solid"/>
            </a:ln>
            <a:solidFill>
              <a:schemeClr val="accent1">
                <a:satMod val="200000"/>
                <a:tint val="3000"/>
              </a:schemeClr>
            </a:solidFill>
            <a:effectLst>
              <a:innerShdw blurRad="101600" dist="76200" dir="5400000">
                <a:schemeClr val="accent1">
                  <a:satMod val="190000"/>
                  <a:tint val="100000"/>
                  <a:alpha val="74000"/>
                </a:schemeClr>
              </a:innerShdw>
            </a:effectLst>
            <a:latin typeface="Arial" pitchFamily="34" charset="0"/>
            <a:cs typeface="Arial" pitchFamily="34" charset="0"/>
          </a:endParaRPr>
        </a:p>
      </dgm:t>
    </dgm:pt>
    <dgm:pt modelId="{799A8267-BA97-4E7E-9E79-90F07FECD2D7}" type="pres">
      <dgm:prSet presAssocID="{37AEFAF7-C344-400A-A3B8-842E54E5631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5DFA34A-CE46-45DA-9619-9A5C68864649}" type="pres">
      <dgm:prSet presAssocID="{523614B6-C7C6-4327-A316-CCC438EE5F45}" presName="root1" presStyleCnt="0"/>
      <dgm:spPr/>
    </dgm:pt>
    <dgm:pt modelId="{CF3E4A58-A120-402D-8AD9-EA7BD97DB219}" type="pres">
      <dgm:prSet presAssocID="{523614B6-C7C6-4327-A316-CCC438EE5F4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27E0A7B-9DF8-4C3C-B7A1-B7D8400AF50C}" type="pres">
      <dgm:prSet presAssocID="{523614B6-C7C6-4327-A316-CCC438EE5F45}" presName="level2hierChild" presStyleCnt="0"/>
      <dgm:spPr/>
    </dgm:pt>
    <dgm:pt modelId="{5101325D-15BA-4B47-AE27-EFF86A0E54FA}" type="pres">
      <dgm:prSet presAssocID="{2C28935A-4024-437E-A003-67C3AD5EE162}" presName="conn2-1" presStyleLbl="parChTrans1D2" presStyleIdx="0" presStyleCnt="3"/>
      <dgm:spPr/>
      <dgm:t>
        <a:bodyPr/>
        <a:lstStyle/>
        <a:p>
          <a:endParaRPr lang="en-US"/>
        </a:p>
      </dgm:t>
    </dgm:pt>
    <dgm:pt modelId="{F93FB14C-CA29-4174-84DA-00E579EF3374}" type="pres">
      <dgm:prSet presAssocID="{2C28935A-4024-437E-A003-67C3AD5EE162}" presName="connTx" presStyleLbl="parChTrans1D2" presStyleIdx="0" presStyleCnt="3"/>
      <dgm:spPr/>
      <dgm:t>
        <a:bodyPr/>
        <a:lstStyle/>
        <a:p>
          <a:endParaRPr lang="en-US"/>
        </a:p>
      </dgm:t>
    </dgm:pt>
    <dgm:pt modelId="{31CB2EDF-A7A5-4297-AEA4-0E4B7050A9A5}" type="pres">
      <dgm:prSet presAssocID="{0056CA98-447B-4714-94BC-6FA66BFB8D68}" presName="root2" presStyleCnt="0"/>
      <dgm:spPr/>
    </dgm:pt>
    <dgm:pt modelId="{DC388021-F4A9-40A6-9072-29569987457C}" type="pres">
      <dgm:prSet presAssocID="{0056CA98-447B-4714-94BC-6FA66BFB8D68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A6E24E0F-A875-40C1-A55C-7A47C1008EF1}" type="pres">
      <dgm:prSet presAssocID="{0056CA98-447B-4714-94BC-6FA66BFB8D68}" presName="level3hierChild" presStyleCnt="0"/>
      <dgm:spPr/>
    </dgm:pt>
    <dgm:pt modelId="{B87362F2-4EC9-41EE-AE91-EE580B1AFC6F}" type="pres">
      <dgm:prSet presAssocID="{667088B5-278D-40C0-90FD-8045EB310091}" presName="conn2-1" presStyleLbl="parChTrans1D2" presStyleIdx="1" presStyleCnt="3"/>
      <dgm:spPr/>
      <dgm:t>
        <a:bodyPr/>
        <a:lstStyle/>
        <a:p>
          <a:endParaRPr lang="en-US"/>
        </a:p>
      </dgm:t>
    </dgm:pt>
    <dgm:pt modelId="{0E73EB0B-7CB2-4B0C-A138-774A93C8A77D}" type="pres">
      <dgm:prSet presAssocID="{667088B5-278D-40C0-90FD-8045EB310091}" presName="connTx" presStyleLbl="parChTrans1D2" presStyleIdx="1" presStyleCnt="3"/>
      <dgm:spPr/>
      <dgm:t>
        <a:bodyPr/>
        <a:lstStyle/>
        <a:p>
          <a:endParaRPr lang="en-US"/>
        </a:p>
      </dgm:t>
    </dgm:pt>
    <dgm:pt modelId="{95F4983E-891F-449E-A763-8C88F9A78283}" type="pres">
      <dgm:prSet presAssocID="{5EDC88A7-5AB7-480F-8EB4-97F55F079289}" presName="root2" presStyleCnt="0"/>
      <dgm:spPr/>
    </dgm:pt>
    <dgm:pt modelId="{7D42A57E-79D0-4071-9C17-D000BEFCE20A}" type="pres">
      <dgm:prSet presAssocID="{5EDC88A7-5AB7-480F-8EB4-97F55F079289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3207DB5-98D2-467D-AE3B-A8746531D53B}" type="pres">
      <dgm:prSet presAssocID="{5EDC88A7-5AB7-480F-8EB4-97F55F079289}" presName="level3hierChild" presStyleCnt="0"/>
      <dgm:spPr/>
    </dgm:pt>
    <dgm:pt modelId="{EBAB83A3-04AE-4AC2-A355-8EEE90C7EE22}" type="pres">
      <dgm:prSet presAssocID="{0343E642-BDE0-44FD-B40B-9205CCE05D07}" presName="conn2-1" presStyleLbl="parChTrans1D2" presStyleIdx="2" presStyleCnt="3"/>
      <dgm:spPr/>
      <dgm:t>
        <a:bodyPr/>
        <a:lstStyle/>
        <a:p>
          <a:endParaRPr lang="en-US"/>
        </a:p>
      </dgm:t>
    </dgm:pt>
    <dgm:pt modelId="{72099D6D-237C-4B51-98D6-353C4419E9B5}" type="pres">
      <dgm:prSet presAssocID="{0343E642-BDE0-44FD-B40B-9205CCE05D07}" presName="connTx" presStyleLbl="parChTrans1D2" presStyleIdx="2" presStyleCnt="3"/>
      <dgm:spPr/>
      <dgm:t>
        <a:bodyPr/>
        <a:lstStyle/>
        <a:p>
          <a:endParaRPr lang="en-US"/>
        </a:p>
      </dgm:t>
    </dgm:pt>
    <dgm:pt modelId="{E476CD67-8A74-4083-9CA8-5EAA2A92E8B6}" type="pres">
      <dgm:prSet presAssocID="{C2B67CE4-F159-49CC-94E4-9BF608431785}" presName="root2" presStyleCnt="0"/>
      <dgm:spPr/>
    </dgm:pt>
    <dgm:pt modelId="{084D7972-6464-4DF8-9520-73BD2B672FD1}" type="pres">
      <dgm:prSet presAssocID="{C2B67CE4-F159-49CC-94E4-9BF608431785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79D274B-DC09-4DCD-8316-38AAB30F3C7E}" type="pres">
      <dgm:prSet presAssocID="{C2B67CE4-F159-49CC-94E4-9BF608431785}" presName="level3hierChild" presStyleCnt="0"/>
      <dgm:spPr/>
    </dgm:pt>
    <dgm:pt modelId="{DD735175-7FF9-444E-AB11-23A3C5BCB9DC}" type="pres">
      <dgm:prSet presAssocID="{BB416D85-8DF9-4FB7-9CCE-8E0A4A6BCA05}" presName="conn2-1" presStyleLbl="parChTrans1D3" presStyleIdx="0" presStyleCnt="2"/>
      <dgm:spPr/>
      <dgm:t>
        <a:bodyPr/>
        <a:lstStyle/>
        <a:p>
          <a:endParaRPr lang="en-US"/>
        </a:p>
      </dgm:t>
    </dgm:pt>
    <dgm:pt modelId="{90B5F9AD-5F13-421B-AC17-990891CF7AA9}" type="pres">
      <dgm:prSet presAssocID="{BB416D85-8DF9-4FB7-9CCE-8E0A4A6BCA05}" presName="connTx" presStyleLbl="parChTrans1D3" presStyleIdx="0" presStyleCnt="2"/>
      <dgm:spPr/>
      <dgm:t>
        <a:bodyPr/>
        <a:lstStyle/>
        <a:p>
          <a:endParaRPr lang="en-US"/>
        </a:p>
      </dgm:t>
    </dgm:pt>
    <dgm:pt modelId="{3E6F0828-C5E2-40A1-BD61-72EDC9C3E1DF}" type="pres">
      <dgm:prSet presAssocID="{A06CCFA8-E4AC-452B-87FD-017F3C286705}" presName="root2" presStyleCnt="0"/>
      <dgm:spPr/>
    </dgm:pt>
    <dgm:pt modelId="{110EEFCA-3E3B-464E-93A4-7BE200BEBFE0}" type="pres">
      <dgm:prSet presAssocID="{A06CCFA8-E4AC-452B-87FD-017F3C286705}" presName="LevelTwoTextNode" presStyleLbl="asst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B522384-EE92-4366-A2E8-AC13D26403EC}" type="pres">
      <dgm:prSet presAssocID="{A06CCFA8-E4AC-452B-87FD-017F3C286705}" presName="level3hierChild" presStyleCnt="0"/>
      <dgm:spPr/>
    </dgm:pt>
    <dgm:pt modelId="{8A49A38F-5061-4719-8CE7-97D6C17416D6}" type="pres">
      <dgm:prSet presAssocID="{26B45738-5C61-4BDA-A150-DB0515531BC0}" presName="conn2-1" presStyleLbl="parChTrans1D3" presStyleIdx="1" presStyleCnt="2"/>
      <dgm:spPr/>
      <dgm:t>
        <a:bodyPr/>
        <a:lstStyle/>
        <a:p>
          <a:endParaRPr lang="en-US"/>
        </a:p>
      </dgm:t>
    </dgm:pt>
    <dgm:pt modelId="{7A0C1888-9F53-4937-B54B-8B903B79E05F}" type="pres">
      <dgm:prSet presAssocID="{26B45738-5C61-4BDA-A150-DB0515531BC0}" presName="connTx" presStyleLbl="parChTrans1D3" presStyleIdx="1" presStyleCnt="2"/>
      <dgm:spPr/>
      <dgm:t>
        <a:bodyPr/>
        <a:lstStyle/>
        <a:p>
          <a:endParaRPr lang="en-US"/>
        </a:p>
      </dgm:t>
    </dgm:pt>
    <dgm:pt modelId="{41D88FB5-416E-4449-A945-1715385033FB}" type="pres">
      <dgm:prSet presAssocID="{E96D0BFB-6DF0-4F36-92FF-1F57AD7AAB55}" presName="root2" presStyleCnt="0"/>
      <dgm:spPr/>
    </dgm:pt>
    <dgm:pt modelId="{013C7FF0-646A-4A06-8AE4-EAAC639C10E8}" type="pres">
      <dgm:prSet presAssocID="{E96D0BFB-6DF0-4F36-92FF-1F57AD7AAB55}" presName="LevelTwoTextNode" presStyleLbl="asst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37288E0-71EB-4974-B6B4-E3C5D72159E2}" type="pres">
      <dgm:prSet presAssocID="{E96D0BFB-6DF0-4F36-92FF-1F57AD7AAB55}" presName="level3hierChild" presStyleCnt="0"/>
      <dgm:spPr/>
    </dgm:pt>
  </dgm:ptLst>
  <dgm:cxnLst>
    <dgm:cxn modelId="{4C5AE0AE-3DCB-4708-9DE0-F87E4B11AF03}" type="presOf" srcId="{0056CA98-447B-4714-94BC-6FA66BFB8D68}" destId="{DC388021-F4A9-40A6-9072-29569987457C}" srcOrd="0" destOrd="0" presId="urn:microsoft.com/office/officeart/2005/8/layout/hierarchy2"/>
    <dgm:cxn modelId="{DD5876A5-DB9D-4DAA-8E35-5218D915339B}" type="presOf" srcId="{BB416D85-8DF9-4FB7-9CCE-8E0A4A6BCA05}" destId="{DD735175-7FF9-444E-AB11-23A3C5BCB9DC}" srcOrd="0" destOrd="0" presId="urn:microsoft.com/office/officeart/2005/8/layout/hierarchy2"/>
    <dgm:cxn modelId="{8498EB6C-7680-4117-ACA4-2EF474A34271}" type="presOf" srcId="{667088B5-278D-40C0-90FD-8045EB310091}" destId="{0E73EB0B-7CB2-4B0C-A138-774A93C8A77D}" srcOrd="1" destOrd="0" presId="urn:microsoft.com/office/officeart/2005/8/layout/hierarchy2"/>
    <dgm:cxn modelId="{7F57E431-D9DB-4B7A-AC7B-3F7BACC61FA4}" srcId="{523614B6-C7C6-4327-A316-CCC438EE5F45}" destId="{0056CA98-447B-4714-94BC-6FA66BFB8D68}" srcOrd="0" destOrd="0" parTransId="{2C28935A-4024-437E-A003-67C3AD5EE162}" sibTransId="{111A9B33-F7E7-4597-8018-E739A02ACEA7}"/>
    <dgm:cxn modelId="{166FA074-ED64-4296-91DA-C4DE70DFF39B}" srcId="{37AEFAF7-C344-400A-A3B8-842E54E56313}" destId="{523614B6-C7C6-4327-A316-CCC438EE5F45}" srcOrd="0" destOrd="0" parTransId="{FFD280F2-00AC-46E3-8FC1-7A307E5D95FD}" sibTransId="{223A55B0-8E4C-4DF3-A66D-529CAFB646DE}"/>
    <dgm:cxn modelId="{F8A22FEC-1632-4182-AA45-D01D77F09A32}" type="presOf" srcId="{2C28935A-4024-437E-A003-67C3AD5EE162}" destId="{F93FB14C-CA29-4174-84DA-00E579EF3374}" srcOrd="1" destOrd="0" presId="urn:microsoft.com/office/officeart/2005/8/layout/hierarchy2"/>
    <dgm:cxn modelId="{067ACC73-DB02-4C4F-B131-6B1C6699E06B}" srcId="{523614B6-C7C6-4327-A316-CCC438EE5F45}" destId="{C2B67CE4-F159-49CC-94E4-9BF608431785}" srcOrd="2" destOrd="0" parTransId="{0343E642-BDE0-44FD-B40B-9205CCE05D07}" sibTransId="{AEFE93D9-6E8F-4D43-B5E5-89088537ECBF}"/>
    <dgm:cxn modelId="{AA803EAD-D026-4599-8BC7-6BB92703937D}" type="presOf" srcId="{A06CCFA8-E4AC-452B-87FD-017F3C286705}" destId="{110EEFCA-3E3B-464E-93A4-7BE200BEBFE0}" srcOrd="0" destOrd="0" presId="urn:microsoft.com/office/officeart/2005/8/layout/hierarchy2"/>
    <dgm:cxn modelId="{FAAA4CCB-1028-441B-BBE6-E8B910FB5E85}" type="presOf" srcId="{37AEFAF7-C344-400A-A3B8-842E54E56313}" destId="{799A8267-BA97-4E7E-9E79-90F07FECD2D7}" srcOrd="0" destOrd="0" presId="urn:microsoft.com/office/officeart/2005/8/layout/hierarchy2"/>
    <dgm:cxn modelId="{A1EE064F-2B4A-46D0-AC77-B1C4043263BB}" type="presOf" srcId="{0343E642-BDE0-44FD-B40B-9205CCE05D07}" destId="{72099D6D-237C-4B51-98D6-353C4419E9B5}" srcOrd="1" destOrd="0" presId="urn:microsoft.com/office/officeart/2005/8/layout/hierarchy2"/>
    <dgm:cxn modelId="{FC793822-4647-4962-BFC6-C58C9ACDA004}" srcId="{C2B67CE4-F159-49CC-94E4-9BF608431785}" destId="{A06CCFA8-E4AC-452B-87FD-017F3C286705}" srcOrd="0" destOrd="0" parTransId="{BB416D85-8DF9-4FB7-9CCE-8E0A4A6BCA05}" sibTransId="{022657FB-4206-499B-A45E-36A660632E73}"/>
    <dgm:cxn modelId="{AA1EC46D-238C-435B-B19B-29BF5BCB6387}" type="presOf" srcId="{26B45738-5C61-4BDA-A150-DB0515531BC0}" destId="{7A0C1888-9F53-4937-B54B-8B903B79E05F}" srcOrd="1" destOrd="0" presId="urn:microsoft.com/office/officeart/2005/8/layout/hierarchy2"/>
    <dgm:cxn modelId="{1E4DFFE2-6260-44F9-B379-A845DE2FBEF1}" type="presOf" srcId="{26B45738-5C61-4BDA-A150-DB0515531BC0}" destId="{8A49A38F-5061-4719-8CE7-97D6C17416D6}" srcOrd="0" destOrd="0" presId="urn:microsoft.com/office/officeart/2005/8/layout/hierarchy2"/>
    <dgm:cxn modelId="{79787031-EC25-4316-8A14-A794FFDBD3AF}" type="presOf" srcId="{667088B5-278D-40C0-90FD-8045EB310091}" destId="{B87362F2-4EC9-41EE-AE91-EE580B1AFC6F}" srcOrd="0" destOrd="0" presId="urn:microsoft.com/office/officeart/2005/8/layout/hierarchy2"/>
    <dgm:cxn modelId="{102080BA-CD24-4920-A1D6-7268E4E7B653}" type="presOf" srcId="{BB416D85-8DF9-4FB7-9CCE-8E0A4A6BCA05}" destId="{90B5F9AD-5F13-421B-AC17-990891CF7AA9}" srcOrd="1" destOrd="0" presId="urn:microsoft.com/office/officeart/2005/8/layout/hierarchy2"/>
    <dgm:cxn modelId="{C2A41EDA-8DD6-4F69-9753-291936AC6B39}" type="presOf" srcId="{C2B67CE4-F159-49CC-94E4-9BF608431785}" destId="{084D7972-6464-4DF8-9520-73BD2B672FD1}" srcOrd="0" destOrd="0" presId="urn:microsoft.com/office/officeart/2005/8/layout/hierarchy2"/>
    <dgm:cxn modelId="{BCC78C3F-B7C6-4BA2-961B-0A4C1CA80537}" srcId="{523614B6-C7C6-4327-A316-CCC438EE5F45}" destId="{5EDC88A7-5AB7-480F-8EB4-97F55F079289}" srcOrd="1" destOrd="0" parTransId="{667088B5-278D-40C0-90FD-8045EB310091}" sibTransId="{480E2282-886A-4F07-B4D5-EB907022861B}"/>
    <dgm:cxn modelId="{16FA5965-A26E-476A-A308-F6D1CCDC2208}" type="presOf" srcId="{0343E642-BDE0-44FD-B40B-9205CCE05D07}" destId="{EBAB83A3-04AE-4AC2-A355-8EEE90C7EE22}" srcOrd="0" destOrd="0" presId="urn:microsoft.com/office/officeart/2005/8/layout/hierarchy2"/>
    <dgm:cxn modelId="{56C39C8A-4813-4B01-B3E1-4A83D1A927E9}" srcId="{C2B67CE4-F159-49CC-94E4-9BF608431785}" destId="{E96D0BFB-6DF0-4F36-92FF-1F57AD7AAB55}" srcOrd="1" destOrd="0" parTransId="{26B45738-5C61-4BDA-A150-DB0515531BC0}" sibTransId="{1A98A779-132A-4BDD-9D08-8EFB1106F1F9}"/>
    <dgm:cxn modelId="{C2271AD8-6E9D-43E9-B1FC-670DD40CC8BC}" type="presOf" srcId="{E96D0BFB-6DF0-4F36-92FF-1F57AD7AAB55}" destId="{013C7FF0-646A-4A06-8AE4-EAAC639C10E8}" srcOrd="0" destOrd="0" presId="urn:microsoft.com/office/officeart/2005/8/layout/hierarchy2"/>
    <dgm:cxn modelId="{BA861DC4-DBBF-4202-BC2C-330557261A82}" type="presOf" srcId="{5EDC88A7-5AB7-480F-8EB4-97F55F079289}" destId="{7D42A57E-79D0-4071-9C17-D000BEFCE20A}" srcOrd="0" destOrd="0" presId="urn:microsoft.com/office/officeart/2005/8/layout/hierarchy2"/>
    <dgm:cxn modelId="{338A8041-838A-4385-B93C-CBEB55DA544C}" type="presOf" srcId="{2C28935A-4024-437E-A003-67C3AD5EE162}" destId="{5101325D-15BA-4B47-AE27-EFF86A0E54FA}" srcOrd="0" destOrd="0" presId="urn:microsoft.com/office/officeart/2005/8/layout/hierarchy2"/>
    <dgm:cxn modelId="{B7F346C7-7D0F-406F-9ACE-1DF92911EB2E}" type="presOf" srcId="{523614B6-C7C6-4327-A316-CCC438EE5F45}" destId="{CF3E4A58-A120-402D-8AD9-EA7BD97DB219}" srcOrd="0" destOrd="0" presId="urn:microsoft.com/office/officeart/2005/8/layout/hierarchy2"/>
    <dgm:cxn modelId="{B34E9DEE-E399-42D9-BD97-1E894AB5A9F9}" type="presParOf" srcId="{799A8267-BA97-4E7E-9E79-90F07FECD2D7}" destId="{55DFA34A-CE46-45DA-9619-9A5C68864649}" srcOrd="0" destOrd="0" presId="urn:microsoft.com/office/officeart/2005/8/layout/hierarchy2"/>
    <dgm:cxn modelId="{3251DC63-579D-4344-B17A-128455B87288}" type="presParOf" srcId="{55DFA34A-CE46-45DA-9619-9A5C68864649}" destId="{CF3E4A58-A120-402D-8AD9-EA7BD97DB219}" srcOrd="0" destOrd="0" presId="urn:microsoft.com/office/officeart/2005/8/layout/hierarchy2"/>
    <dgm:cxn modelId="{6F5EF488-BFF5-49B1-9E71-E5B1C2E28736}" type="presParOf" srcId="{55DFA34A-CE46-45DA-9619-9A5C68864649}" destId="{127E0A7B-9DF8-4C3C-B7A1-B7D8400AF50C}" srcOrd="1" destOrd="0" presId="urn:microsoft.com/office/officeart/2005/8/layout/hierarchy2"/>
    <dgm:cxn modelId="{B3E0E032-9702-425B-8CAE-F89AB96DF432}" type="presParOf" srcId="{127E0A7B-9DF8-4C3C-B7A1-B7D8400AF50C}" destId="{5101325D-15BA-4B47-AE27-EFF86A0E54FA}" srcOrd="0" destOrd="0" presId="urn:microsoft.com/office/officeart/2005/8/layout/hierarchy2"/>
    <dgm:cxn modelId="{FA91AC3C-1115-4C22-8D3D-902ED034ABEF}" type="presParOf" srcId="{5101325D-15BA-4B47-AE27-EFF86A0E54FA}" destId="{F93FB14C-CA29-4174-84DA-00E579EF3374}" srcOrd="0" destOrd="0" presId="urn:microsoft.com/office/officeart/2005/8/layout/hierarchy2"/>
    <dgm:cxn modelId="{4BE6852D-B45E-401A-A6C2-D220932AB1F9}" type="presParOf" srcId="{127E0A7B-9DF8-4C3C-B7A1-B7D8400AF50C}" destId="{31CB2EDF-A7A5-4297-AEA4-0E4B7050A9A5}" srcOrd="1" destOrd="0" presId="urn:microsoft.com/office/officeart/2005/8/layout/hierarchy2"/>
    <dgm:cxn modelId="{796782F8-7E2E-46CA-91A2-43CD7F6F44F0}" type="presParOf" srcId="{31CB2EDF-A7A5-4297-AEA4-0E4B7050A9A5}" destId="{DC388021-F4A9-40A6-9072-29569987457C}" srcOrd="0" destOrd="0" presId="urn:microsoft.com/office/officeart/2005/8/layout/hierarchy2"/>
    <dgm:cxn modelId="{F91DBA36-5DCC-4714-B95D-47643F2179D4}" type="presParOf" srcId="{31CB2EDF-A7A5-4297-AEA4-0E4B7050A9A5}" destId="{A6E24E0F-A875-40C1-A55C-7A47C1008EF1}" srcOrd="1" destOrd="0" presId="urn:microsoft.com/office/officeart/2005/8/layout/hierarchy2"/>
    <dgm:cxn modelId="{862C104B-BEF7-4FB4-A5FD-604755054C68}" type="presParOf" srcId="{127E0A7B-9DF8-4C3C-B7A1-B7D8400AF50C}" destId="{B87362F2-4EC9-41EE-AE91-EE580B1AFC6F}" srcOrd="2" destOrd="0" presId="urn:microsoft.com/office/officeart/2005/8/layout/hierarchy2"/>
    <dgm:cxn modelId="{9FB97D17-B596-491B-B408-4BF47B8A3F8A}" type="presParOf" srcId="{B87362F2-4EC9-41EE-AE91-EE580B1AFC6F}" destId="{0E73EB0B-7CB2-4B0C-A138-774A93C8A77D}" srcOrd="0" destOrd="0" presId="urn:microsoft.com/office/officeart/2005/8/layout/hierarchy2"/>
    <dgm:cxn modelId="{EA67FD48-6F5E-4A7A-9270-076FB3F6B7DA}" type="presParOf" srcId="{127E0A7B-9DF8-4C3C-B7A1-B7D8400AF50C}" destId="{95F4983E-891F-449E-A763-8C88F9A78283}" srcOrd="3" destOrd="0" presId="urn:microsoft.com/office/officeart/2005/8/layout/hierarchy2"/>
    <dgm:cxn modelId="{D85031C1-5DC7-4975-98B5-240877FAB87F}" type="presParOf" srcId="{95F4983E-891F-449E-A763-8C88F9A78283}" destId="{7D42A57E-79D0-4071-9C17-D000BEFCE20A}" srcOrd="0" destOrd="0" presId="urn:microsoft.com/office/officeart/2005/8/layout/hierarchy2"/>
    <dgm:cxn modelId="{DC4570A5-AFDC-4AC0-B1C4-05628CF7F2AB}" type="presParOf" srcId="{95F4983E-891F-449E-A763-8C88F9A78283}" destId="{F3207DB5-98D2-467D-AE3B-A8746531D53B}" srcOrd="1" destOrd="0" presId="urn:microsoft.com/office/officeart/2005/8/layout/hierarchy2"/>
    <dgm:cxn modelId="{4C168E4A-6A95-4E62-B56D-4B71E743675D}" type="presParOf" srcId="{127E0A7B-9DF8-4C3C-B7A1-B7D8400AF50C}" destId="{EBAB83A3-04AE-4AC2-A355-8EEE90C7EE22}" srcOrd="4" destOrd="0" presId="urn:microsoft.com/office/officeart/2005/8/layout/hierarchy2"/>
    <dgm:cxn modelId="{8B8B47D5-C36E-4DB4-BA8D-361A81118B68}" type="presParOf" srcId="{EBAB83A3-04AE-4AC2-A355-8EEE90C7EE22}" destId="{72099D6D-237C-4B51-98D6-353C4419E9B5}" srcOrd="0" destOrd="0" presId="urn:microsoft.com/office/officeart/2005/8/layout/hierarchy2"/>
    <dgm:cxn modelId="{94E55B5B-EDB0-4A63-96FD-FFEE41638466}" type="presParOf" srcId="{127E0A7B-9DF8-4C3C-B7A1-B7D8400AF50C}" destId="{E476CD67-8A74-4083-9CA8-5EAA2A92E8B6}" srcOrd="5" destOrd="0" presId="urn:microsoft.com/office/officeart/2005/8/layout/hierarchy2"/>
    <dgm:cxn modelId="{7C26C1C0-E2EA-4077-88DD-20EDC727B1A5}" type="presParOf" srcId="{E476CD67-8A74-4083-9CA8-5EAA2A92E8B6}" destId="{084D7972-6464-4DF8-9520-73BD2B672FD1}" srcOrd="0" destOrd="0" presId="urn:microsoft.com/office/officeart/2005/8/layout/hierarchy2"/>
    <dgm:cxn modelId="{553210A7-2904-4CFA-A1AD-86092F5051A4}" type="presParOf" srcId="{E476CD67-8A74-4083-9CA8-5EAA2A92E8B6}" destId="{079D274B-DC09-4DCD-8316-38AAB30F3C7E}" srcOrd="1" destOrd="0" presId="urn:microsoft.com/office/officeart/2005/8/layout/hierarchy2"/>
    <dgm:cxn modelId="{BE757CDD-8A97-415C-A452-BE507E72085E}" type="presParOf" srcId="{079D274B-DC09-4DCD-8316-38AAB30F3C7E}" destId="{DD735175-7FF9-444E-AB11-23A3C5BCB9DC}" srcOrd="0" destOrd="0" presId="urn:microsoft.com/office/officeart/2005/8/layout/hierarchy2"/>
    <dgm:cxn modelId="{61E6E051-BD4C-4B7B-A4FC-57FE3746D30C}" type="presParOf" srcId="{DD735175-7FF9-444E-AB11-23A3C5BCB9DC}" destId="{90B5F9AD-5F13-421B-AC17-990891CF7AA9}" srcOrd="0" destOrd="0" presId="urn:microsoft.com/office/officeart/2005/8/layout/hierarchy2"/>
    <dgm:cxn modelId="{DDD1A698-AE5C-4EEC-84D8-6B08FBA1E1A8}" type="presParOf" srcId="{079D274B-DC09-4DCD-8316-38AAB30F3C7E}" destId="{3E6F0828-C5E2-40A1-BD61-72EDC9C3E1DF}" srcOrd="1" destOrd="0" presId="urn:microsoft.com/office/officeart/2005/8/layout/hierarchy2"/>
    <dgm:cxn modelId="{E6572CF1-0A78-45DA-8E45-C1B5129AD844}" type="presParOf" srcId="{3E6F0828-C5E2-40A1-BD61-72EDC9C3E1DF}" destId="{110EEFCA-3E3B-464E-93A4-7BE200BEBFE0}" srcOrd="0" destOrd="0" presId="urn:microsoft.com/office/officeart/2005/8/layout/hierarchy2"/>
    <dgm:cxn modelId="{A4355171-2D4B-4331-AAFD-052D98C75F48}" type="presParOf" srcId="{3E6F0828-C5E2-40A1-BD61-72EDC9C3E1DF}" destId="{8B522384-EE92-4366-A2E8-AC13D26403EC}" srcOrd="1" destOrd="0" presId="urn:microsoft.com/office/officeart/2005/8/layout/hierarchy2"/>
    <dgm:cxn modelId="{E1AD9350-9EE0-4D7C-9F3A-1F6F10C9A7EA}" type="presParOf" srcId="{079D274B-DC09-4DCD-8316-38AAB30F3C7E}" destId="{8A49A38F-5061-4719-8CE7-97D6C17416D6}" srcOrd="2" destOrd="0" presId="urn:microsoft.com/office/officeart/2005/8/layout/hierarchy2"/>
    <dgm:cxn modelId="{1ACC780B-5042-4093-AEE2-FA24B242E77C}" type="presParOf" srcId="{8A49A38F-5061-4719-8CE7-97D6C17416D6}" destId="{7A0C1888-9F53-4937-B54B-8B903B79E05F}" srcOrd="0" destOrd="0" presId="urn:microsoft.com/office/officeart/2005/8/layout/hierarchy2"/>
    <dgm:cxn modelId="{2E863518-6F9D-496A-AD03-36DD1EBAF65C}" type="presParOf" srcId="{079D274B-DC09-4DCD-8316-38AAB30F3C7E}" destId="{41D88FB5-416E-4449-A945-1715385033FB}" srcOrd="3" destOrd="0" presId="urn:microsoft.com/office/officeart/2005/8/layout/hierarchy2"/>
    <dgm:cxn modelId="{8C66618F-56A4-4F5C-88BC-E2AA9480F091}" type="presParOf" srcId="{41D88FB5-416E-4449-A945-1715385033FB}" destId="{013C7FF0-646A-4A06-8AE4-EAAC639C10E8}" srcOrd="0" destOrd="0" presId="urn:microsoft.com/office/officeart/2005/8/layout/hierarchy2"/>
    <dgm:cxn modelId="{B090DA3B-FA21-4F61-B1BB-1F743EFBFF11}" type="presParOf" srcId="{41D88FB5-416E-4449-A945-1715385033FB}" destId="{837288E0-71EB-4974-B6B4-E3C5D72159E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957C-3DE8-47BA-A38B-696369D9B2D9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F40E9-9A30-4F33-A796-F54060D27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957C-3DE8-47BA-A38B-696369D9B2D9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F40E9-9A30-4F33-A796-F54060D27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957C-3DE8-47BA-A38B-696369D9B2D9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F40E9-9A30-4F33-A796-F54060D27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957C-3DE8-47BA-A38B-696369D9B2D9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F40E9-9A30-4F33-A796-F54060D27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957C-3DE8-47BA-A38B-696369D9B2D9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F40E9-9A30-4F33-A796-F54060D27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957C-3DE8-47BA-A38B-696369D9B2D9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F40E9-9A30-4F33-A796-F54060D27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957C-3DE8-47BA-A38B-696369D9B2D9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F40E9-9A30-4F33-A796-F54060D27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957C-3DE8-47BA-A38B-696369D9B2D9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F40E9-9A30-4F33-A796-F54060D27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957C-3DE8-47BA-A38B-696369D9B2D9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F40E9-9A30-4F33-A796-F54060D27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957C-3DE8-47BA-A38B-696369D9B2D9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F40E9-9A30-4F33-A796-F54060D27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D957C-3DE8-47BA-A38B-696369D9B2D9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1F40E9-9A30-4F33-A796-F54060D27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D957C-3DE8-47BA-A38B-696369D9B2D9}" type="datetimeFigureOut">
              <a:rPr lang="en-US" smtClean="0"/>
              <a:pPr/>
              <a:t>4/27/2013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1F40E9-9A30-4F33-A796-F54060D275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file:///C:\Documents%20and%20Settings\Administrator\My%20Documents\PP2007%20Support%20Files\Chapter%2010\Belmont%20Zoo.pptx#-1,4,THE AFRICAN SAFARI PARK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Wattle Valley</a:t>
            </a:r>
            <a:br>
              <a:rPr lang="en-US" dirty="0" smtClean="0"/>
            </a:br>
            <a:r>
              <a:rPr lang="en-US" dirty="0" smtClean="0"/>
              <a:t>Animal Park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Exotic Animals</a:t>
            </a:r>
          </a:p>
          <a:p>
            <a:r>
              <a:rPr lang="en-US" smtClean="0"/>
              <a:t>On Display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Wattle Valley Offers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7448" y="1772816"/>
            <a:ext cx="7128792" cy="4525963"/>
          </a:xfrm>
        </p:spPr>
        <p:txBody>
          <a:bodyPr/>
          <a:lstStyle/>
          <a:p>
            <a:r>
              <a:rPr lang="en-US" dirty="0" smtClean="0"/>
              <a:t>Jungle Safaris</a:t>
            </a:r>
          </a:p>
          <a:p>
            <a:r>
              <a:rPr lang="en-US" dirty="0" smtClean="0"/>
              <a:t>Wild River Rides</a:t>
            </a:r>
          </a:p>
          <a:p>
            <a:r>
              <a:rPr lang="en-US" dirty="0" smtClean="0"/>
              <a:t>Baby Nursery Tours</a:t>
            </a:r>
          </a:p>
          <a:p>
            <a:r>
              <a:rPr lang="en-US" dirty="0" smtClean="0"/>
              <a:t>A Reptile Ranch</a:t>
            </a:r>
          </a:p>
          <a:p>
            <a:r>
              <a:rPr lang="en-US" dirty="0" smtClean="0"/>
              <a:t>Birds, Birds and More Birds</a:t>
            </a:r>
          </a:p>
          <a:p>
            <a:r>
              <a:rPr lang="en-US" dirty="0" smtClean="0"/>
              <a:t>Vet Demonstrations</a:t>
            </a:r>
          </a:p>
          <a:p>
            <a:endParaRPr lang="en-US" dirty="0"/>
          </a:p>
        </p:txBody>
      </p:sp>
      <p:pic>
        <p:nvPicPr>
          <p:cNvPr id="4" name="Picture 2" descr="C:\Program Files\Microsoft Office\MEDIA\CAGCAT10\j0216724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475226" y="1628800"/>
            <a:ext cx="3107174" cy="36059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430" y="1874012"/>
            <a:ext cx="5249425" cy="393125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Jungle Safaris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72064" y="1711349"/>
            <a:ext cx="4910336" cy="4525963"/>
          </a:xfrm>
        </p:spPr>
        <p:txBody>
          <a:bodyPr/>
          <a:lstStyle/>
          <a:p>
            <a:r>
              <a:rPr lang="en-US" sz="3200" dirty="0" smtClean="0"/>
              <a:t>Guides take you on a 3 hour trek through our real life jungle.</a:t>
            </a:r>
          </a:p>
          <a:p>
            <a:r>
              <a:rPr lang="en-US" sz="3200" dirty="0" smtClean="0"/>
              <a:t>You will see wild animals up close in their natural environment.</a:t>
            </a:r>
          </a:p>
          <a:p>
            <a:r>
              <a:rPr lang="en-US" sz="3200" dirty="0" smtClean="0"/>
              <a:t>It’s just like visiting the jungles of Africa and India.</a:t>
            </a:r>
          </a:p>
          <a:p>
            <a:endParaRPr lang="en-US" dirty="0"/>
          </a:p>
        </p:txBody>
      </p:sp>
      <p:sp>
        <p:nvSpPr>
          <p:cNvPr id="6" name="Cloud Callout 5">
            <a:hlinkClick r:id="rId3" action="ppaction://hlinkpres?slideindex=4&amp;slidetitle=THE AFRICAN SAFARI PARK"/>
          </p:cNvPr>
          <p:cNvSpPr/>
          <p:nvPr/>
        </p:nvSpPr>
        <p:spPr>
          <a:xfrm>
            <a:off x="1055440" y="1628800"/>
            <a:ext cx="2088232" cy="1440160"/>
          </a:xfrm>
          <a:prstGeom prst="cloud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The Belmont Zoo also has safaris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Wild River Rides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83357"/>
            <a:ext cx="5384800" cy="4525963"/>
          </a:xfrm>
        </p:spPr>
        <p:txBody>
          <a:bodyPr/>
          <a:lstStyle/>
          <a:p>
            <a:r>
              <a:rPr lang="en-US" sz="3600" dirty="0" smtClean="0"/>
              <a:t>Take a boat trip on the river that runs through the Animal Park.</a:t>
            </a:r>
          </a:p>
          <a:p>
            <a:r>
              <a:rPr lang="en-US" sz="3600" dirty="0" smtClean="0"/>
              <a:t>You will be up close and personal with hippos and crocodiles.</a:t>
            </a:r>
          </a:p>
          <a:p>
            <a:endParaRPr lang="en-US" dirty="0"/>
          </a:p>
        </p:txBody>
      </p:sp>
      <p:pic>
        <p:nvPicPr>
          <p:cNvPr id="5" name="Content Placeholder 4" descr="Hippo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9438" y="1916832"/>
            <a:ext cx="3113026" cy="1667560"/>
          </a:xfrm>
          <a:prstGeom prst="rect">
            <a:avLst/>
          </a:prstGeom>
        </p:spPr>
      </p:pic>
      <p:pic>
        <p:nvPicPr>
          <p:cNvPr id="6" name="Picture 5" descr="Crocodil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59438" y="3955783"/>
            <a:ext cx="3113026" cy="16544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Baby Nursery Tours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368" y="1744217"/>
            <a:ext cx="6552728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sz="3600" dirty="0" smtClean="0"/>
              <a:t>The nursery cares for:</a:t>
            </a:r>
          </a:p>
          <a:p>
            <a:pPr lvl="1"/>
            <a:r>
              <a:rPr lang="en-US" sz="2800" dirty="0" smtClean="0"/>
              <a:t>Orphaned animals</a:t>
            </a:r>
          </a:p>
          <a:p>
            <a:pPr lvl="1"/>
            <a:r>
              <a:rPr lang="en-US" sz="2800" dirty="0" smtClean="0"/>
              <a:t>Rejected newborns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US" sz="3600" dirty="0" smtClean="0"/>
              <a:t>The Zoo staff display:</a:t>
            </a:r>
          </a:p>
          <a:p>
            <a:pPr lvl="1"/>
            <a:r>
              <a:rPr lang="en-US" sz="2800" dirty="0" smtClean="0"/>
              <a:t>Hand raising methods</a:t>
            </a:r>
          </a:p>
          <a:p>
            <a:pPr lvl="1"/>
            <a:r>
              <a:rPr lang="en-US" sz="2800" dirty="0" smtClean="0"/>
              <a:t>Current patients</a:t>
            </a:r>
            <a:endParaRPr 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896200" y="5085558"/>
            <a:ext cx="32163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Click on the movie clip to play it.</a:t>
            </a:r>
          </a:p>
          <a:p>
            <a:endParaRPr lang="en-US" dirty="0"/>
          </a:p>
        </p:txBody>
      </p:sp>
      <p:pic>
        <p:nvPicPr>
          <p:cNvPr id="6" name="Tiger Cub.avi">
            <a:hlinkClick r:id="" action="ppaction://media"/>
          </p:cNvPr>
          <p:cNvPicPr>
            <a:picLocks noGrp="1" noChangeAspect="1"/>
          </p:cNvPicPr>
          <p:nvPr>
            <p:ph sz="half" idx="2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7176120" y="1844824"/>
            <a:ext cx="4182285" cy="3136714"/>
          </a:xfrm>
          <a:prstGeom prst="rect">
            <a:avLst/>
          </a:prstGeom>
          <a:ln w="63500" cap="sq">
            <a:solidFill>
              <a:srgbClr val="FFFFFF"/>
            </a:solidFill>
            <a:prstDash val="solid"/>
            <a:miter lim="800000"/>
          </a:ln>
          <a:effectLst/>
          <a:scene3d>
            <a:camera prst="orthographicFront"/>
            <a:lightRig rig="soft" dir="t"/>
          </a:scene3d>
          <a:sp3d contourW="6350">
            <a:contourClr>
              <a:srgbClr val="00000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3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Reptile Ranch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981200" y="1600201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cs typeface="Arial" panose="020B0604020202020204" pitchFamily="34" charset="0"/>
              </a:rPr>
              <a:t>Birds, Birds and More Birds</a:t>
            </a:r>
            <a:endParaRPr lang="en-US" dirty="0">
              <a:cs typeface="Arial" panose="020B0604020202020204" pitchFamily="34" charset="0"/>
            </a:endParaRPr>
          </a:p>
        </p:txBody>
      </p:sp>
      <p:pic>
        <p:nvPicPr>
          <p:cNvPr id="4" name="Picture 3" descr="Dov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3673" y="1700438"/>
            <a:ext cx="2351499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Picture 4" descr="Parro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03667" y="1700438"/>
            <a:ext cx="2525625" cy="21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5" descr="Peacock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43672" y="4272206"/>
            <a:ext cx="2600000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6" descr="Swan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3666" y="4272206"/>
            <a:ext cx="2522620" cy="180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Vet Demonstrations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881290" y="1928802"/>
          <a:ext cx="6547262" cy="22250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826400"/>
                <a:gridCol w="1888376"/>
                <a:gridCol w="1594227"/>
                <a:gridCol w="1238259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/>
                        </a:rPr>
                        <a:t>Day</a:t>
                      </a:r>
                      <a:endParaRPr lang="en-US" b="1" dirty="0">
                        <a:effectLst/>
                      </a:endParaRPr>
                    </a:p>
                  </a:txBody>
                  <a:tcPr marL="99060" marR="99060"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/>
                        </a:rPr>
                        <a:t>Times</a:t>
                      </a:r>
                      <a:endParaRPr lang="en-US" b="1" dirty="0">
                        <a:effectLst/>
                      </a:endParaRPr>
                    </a:p>
                  </a:txBody>
                  <a:tcPr marL="99060" marR="99060"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effectLst/>
                        </a:rPr>
                        <a:t>Location</a:t>
                      </a:r>
                      <a:endParaRPr lang="en-US" b="1" dirty="0">
                        <a:effectLst/>
                      </a:endParaRPr>
                    </a:p>
                  </a:txBody>
                  <a:tcPr marL="99060" marR="99060"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Weekdays</a:t>
                      </a:r>
                      <a:endParaRPr lang="en-US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9:00 – 11:00</a:t>
                      </a:r>
                      <a:endParaRPr lang="en-US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Nursery</a:t>
                      </a:r>
                      <a:endParaRPr lang="en-US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Aviary</a:t>
                      </a:r>
                      <a:endParaRPr lang="en-US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2:00 – 4:00</a:t>
                      </a:r>
                      <a:endParaRPr lang="en-US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Animal Hospital</a:t>
                      </a:r>
                      <a:endParaRPr lang="en-US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Saturday</a:t>
                      </a:r>
                      <a:endParaRPr lang="en-US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9:00 – 11.00</a:t>
                      </a:r>
                      <a:endParaRPr lang="en-US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Reptile Ranch</a:t>
                      </a:r>
                      <a:endParaRPr lang="en-US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1:00 – 3:00</a:t>
                      </a:r>
                      <a:endParaRPr lang="en-US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Animal Hospital</a:t>
                      </a:r>
                      <a:endParaRPr lang="en-US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Sunday</a:t>
                      </a:r>
                      <a:endParaRPr lang="en-US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1:00 – 3:00</a:t>
                      </a:r>
                      <a:endParaRPr lang="en-US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Animal Hospital</a:t>
                      </a:r>
                      <a:endParaRPr lang="en-US" b="1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 marL="99060" marR="99060">
                    <a:lnL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5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1127</TotalTime>
  <Words>183</Words>
  <Application>Microsoft Office PowerPoint</Application>
  <PresentationFormat>Widescreen</PresentationFormat>
  <Paragraphs>53</Paragraphs>
  <Slides>8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 Theme</vt:lpstr>
      <vt:lpstr>Wattle Valley Animal Park</vt:lpstr>
      <vt:lpstr>Wattle Valley Offers</vt:lpstr>
      <vt:lpstr>Jungle Safaris</vt:lpstr>
      <vt:lpstr>Wild River Rides</vt:lpstr>
      <vt:lpstr>Baby Nursery Tours</vt:lpstr>
      <vt:lpstr>The Reptile Ranch</vt:lpstr>
      <vt:lpstr>Birds, Birds and More Birds</vt:lpstr>
      <vt:lpstr>Vet Demonstrations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Wattle Valley Animal Park</dc:title>
  <dc:creator>GB</dc:creator>
  <cp:lastModifiedBy>GB</cp:lastModifiedBy>
  <cp:revision>14</cp:revision>
  <dcterms:created xsi:type="dcterms:W3CDTF">2008-03-14T00:18:00Z</dcterms:created>
  <dcterms:modified xsi:type="dcterms:W3CDTF">2013-04-27T01:40:47Z</dcterms:modified>
</cp:coreProperties>
</file>